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8" r:id="rId4"/>
    <p:sldId id="258" r:id="rId5"/>
    <p:sldId id="259" r:id="rId6"/>
    <p:sldId id="273" r:id="rId7"/>
    <p:sldId id="272" r:id="rId8"/>
    <p:sldId id="260" r:id="rId9"/>
    <p:sldId id="274" r:id="rId10"/>
    <p:sldId id="263" r:id="rId11"/>
    <p:sldId id="262" r:id="rId12"/>
    <p:sldId id="269" r:id="rId13"/>
    <p:sldId id="266" r:id="rId14"/>
    <p:sldId id="267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60" d="100"/>
          <a:sy n="60" d="100"/>
        </p:scale>
        <p:origin x="78" y="126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224CE-4543-4FA2-B644-542293151773}" type="datetimeFigureOut">
              <a:rPr lang="ru-RU" smtClean="0"/>
              <a:t>05.06.2023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DDE2E-1DCA-488C-881C-EAB2D1B4B02D}" type="datetimeFigureOut">
              <a:rPr lang="ru-RU" smtClean="0"/>
              <a:t>05.06.2023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8F7-5847-4D9D-8601-9EFCF6E293C9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D22C-2B89-4318-8427-F19A23518E0A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14055-A23C-494A-8C2B-73A145CC5629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2A0B-2AE1-4708-8C28-8E66949D8F87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E4278-67CE-4635-9A6E-EC92F1B4E3DC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C2D90-6605-46C1-BC36-340E69C88DE7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9A03-FB43-4C9B-8A05-8A10C5F573B6}" type="datetime1">
              <a:rPr lang="ru-RU" smtClean="0"/>
              <a:t>05.06.2023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6EC4-70D9-4707-B74D-188FC70B3FF0}" type="datetime1">
              <a:rPr lang="ru-RU" smtClean="0"/>
              <a:t>05.06.2023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0AA8A-102E-41E6-AA1F-61F4268B4974}" type="datetime1">
              <a:rPr lang="ru-RU" smtClean="0"/>
              <a:t>05.06.2023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B3165-CA6E-4579-B3B7-7FB6FAE20FB8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AE71-387F-4376-AA7D-586981FEB925}" type="datetime1">
              <a:rPr lang="ru-RU" smtClean="0"/>
              <a:t>05.06.2023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04AFC-8EAE-479E-8AC3-09FC56DAFE28}" type="datetime1">
              <a:rPr lang="ru-RU" smtClean="0"/>
              <a:t>05.06.2023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10.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990923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14.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73E906-CE40-E42F-6008-4D2C14EC4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Пример радиолокационного изображения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7.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6.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8.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9.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2306</TotalTime>
  <Words>678</Words>
  <Application>Microsoft Office PowerPoint</Application>
  <PresentationFormat>Широкоэкранный</PresentationFormat>
  <Paragraphs>140</Paragraphs>
  <Slides>14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Создание набора данных для обучения</vt:lpstr>
      <vt:lpstr>Создание набора данных для обучения</vt:lpstr>
      <vt:lpstr>Архитектура нейронной сети</vt:lpstr>
      <vt:lpstr>Результаты</vt:lpstr>
      <vt:lpstr>Результаты</vt:lpstr>
      <vt:lpstr>Результаты</vt:lpstr>
      <vt:lpstr>Результаты</vt:lpstr>
      <vt:lpstr>Выводы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104</cp:revision>
  <dcterms:created xsi:type="dcterms:W3CDTF">2023-05-31T07:00:52Z</dcterms:created>
  <dcterms:modified xsi:type="dcterms:W3CDTF">2023-06-05T06:13:29Z</dcterms:modified>
</cp:coreProperties>
</file>

<file path=docProps/thumbnail.jpeg>
</file>